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羽毛球社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社長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蘇予雋</a:t>
            </a:r>
            <a:endParaRPr lang="en-US" altLang="zh-TW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副社長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鄭亦棻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04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dirty="0" smtClean="0"/>
              <a:t>招收人數</a:t>
            </a:r>
            <a:r>
              <a:rPr lang="en-US" altLang="zh-TW" sz="5400" dirty="0" smtClean="0"/>
              <a:t>:</a:t>
            </a:r>
            <a:br>
              <a:rPr lang="en-US" altLang="zh-TW" sz="5400" dirty="0" smtClean="0"/>
            </a:br>
            <a:r>
              <a:rPr lang="zh-TW" altLang="en-US" sz="5400" dirty="0" smtClean="0"/>
              <a:t>約</a:t>
            </a:r>
            <a:r>
              <a:rPr lang="en-US" altLang="zh-TW" sz="5400" dirty="0" smtClean="0"/>
              <a:t>12</a:t>
            </a:r>
            <a:r>
              <a:rPr lang="zh-TW" altLang="en-US" sz="5400" dirty="0" smtClean="0"/>
              <a:t>人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5400" dirty="0" smtClean="0"/>
              <a:t>有基礎的</a:t>
            </a:r>
            <a:r>
              <a:rPr lang="en-US" altLang="zh-TW" sz="5400" dirty="0" smtClean="0"/>
              <a:t>4</a:t>
            </a:r>
            <a:r>
              <a:rPr lang="zh-TW" altLang="en-US" sz="5400" dirty="0" smtClean="0"/>
              <a:t>人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5400" dirty="0" smtClean="0"/>
              <a:t>無基礎的</a:t>
            </a:r>
            <a:r>
              <a:rPr lang="en-US" altLang="zh-TW" sz="5400" dirty="0" smtClean="0"/>
              <a:t>8</a:t>
            </a:r>
            <a:r>
              <a:rPr lang="zh-TW" altLang="en-US" sz="5400" dirty="0"/>
              <a:t>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86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/>
              <a:t>社團目標</a:t>
            </a:r>
            <a:r>
              <a:rPr lang="en-US" altLang="zh-TW" sz="4000" dirty="0" smtClean="0"/>
              <a:t>:</a:t>
            </a:r>
            <a:br>
              <a:rPr lang="en-US" altLang="zh-TW" sz="4000" dirty="0" smtClean="0"/>
            </a:br>
            <a:r>
              <a:rPr lang="zh-TW" altLang="en-US" sz="4000" dirty="0" smtClean="0"/>
              <a:t>讓大家會打羽毛球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向下箭號 3"/>
          <p:cNvSpPr/>
          <p:nvPr/>
        </p:nvSpPr>
        <p:spPr>
          <a:xfrm>
            <a:off x="5284177" y="1415562"/>
            <a:ext cx="589085" cy="844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下箭號 4"/>
          <p:cNvSpPr/>
          <p:nvPr/>
        </p:nvSpPr>
        <p:spPr>
          <a:xfrm>
            <a:off x="6471138" y="1688123"/>
            <a:ext cx="571500" cy="949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>
            <a:off x="4695092" y="2022231"/>
            <a:ext cx="369277" cy="78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277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20</TotalTime>
  <Words>19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Gill Sans MT</vt:lpstr>
      <vt:lpstr>Impact</vt:lpstr>
      <vt:lpstr>Badge</vt:lpstr>
      <vt:lpstr>羽毛球社 </vt:lpstr>
      <vt:lpstr>招收人數: 約12人 有基礎的4人 無基礎的8人</vt:lpstr>
      <vt:lpstr>社團目標: 讓大家會打羽毛球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羽毛球社</dc:title>
  <dc:creator>2019grc04</dc:creator>
  <cp:lastModifiedBy>2019grc04</cp:lastModifiedBy>
  <cp:revision>3</cp:revision>
  <dcterms:created xsi:type="dcterms:W3CDTF">2020-09-14T04:43:24Z</dcterms:created>
  <dcterms:modified xsi:type="dcterms:W3CDTF">2020-09-14T05:04:20Z</dcterms:modified>
</cp:coreProperties>
</file>