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1" r:id="rId1"/>
  </p:sldMasterIdLst>
  <p:notesMasterIdLst>
    <p:notesMasterId r:id="rId7"/>
  </p:notesMasterIdLst>
  <p:sldIdLst>
    <p:sldId id="256" r:id="rId2"/>
    <p:sldId id="261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9"/>
  </p:normalViewPr>
  <p:slideViewPr>
    <p:cSldViewPr snapToGrid="0" snapToObjects="1">
      <p:cViewPr varScale="1">
        <p:scale>
          <a:sx n="90" d="100"/>
          <a:sy n="90" d="100"/>
        </p:scale>
        <p:origin x="23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5D766-CD1A-F94B-B8AE-7E85AD2B93E9}" type="datetimeFigureOut">
              <a:rPr kumimoji="1" lang="zh-TW" altLang="en-US" smtClean="0"/>
              <a:t>2020/9/15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2FF24-E2E2-A443-B233-7654EACD2F4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27682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2FF24-E2E2-A443-B233-7654EACD2F4D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79975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2FF24-E2E2-A443-B233-7654EACD2F4D}" type="slidenum">
              <a:rPr kumimoji="1" lang="zh-TW" altLang="en-US" smtClean="0"/>
              <a:t>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11475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7E8D-850A-8944-A3FA-95C9948E6151}" type="datetimeFigureOut">
              <a:rPr kumimoji="1" lang="zh-TW" altLang="en-US" smtClean="0"/>
              <a:t>2020/9/15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6A81-D418-F94E-B677-CC6B31126A9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6376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和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7E8D-850A-8944-A3FA-95C9948E6151}" type="datetimeFigureOut">
              <a:rPr kumimoji="1" lang="zh-TW" altLang="en-US" smtClean="0"/>
              <a:t>2020/9/15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6A81-D418-F94E-B677-CC6B31126A9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4325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具有說明文字的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7E8D-850A-8944-A3FA-95C9948E6151}" type="datetimeFigureOut">
              <a:rPr kumimoji="1" lang="zh-TW" altLang="en-US" smtClean="0"/>
              <a:t>2020/9/15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6A81-D418-F94E-B677-CC6B31126A9E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6267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7E8D-850A-8944-A3FA-95C9948E6151}" type="datetimeFigureOut">
              <a:rPr kumimoji="1" lang="zh-TW" altLang="en-US" smtClean="0"/>
              <a:t>2020/9/15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6A81-D418-F94E-B677-CC6B31126A9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40547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7E8D-850A-8944-A3FA-95C9948E6151}" type="datetimeFigureOut">
              <a:rPr kumimoji="1" lang="zh-TW" altLang="en-US" smtClean="0"/>
              <a:t>2020/9/15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6A81-D418-F94E-B677-CC6B31126A9E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3885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或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7E8D-850A-8944-A3FA-95C9948E6151}" type="datetimeFigureOut">
              <a:rPr kumimoji="1" lang="zh-TW" altLang="en-US" smtClean="0"/>
              <a:t>2020/9/15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6A81-D418-F94E-B677-CC6B31126A9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56816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7E8D-850A-8944-A3FA-95C9948E6151}" type="datetimeFigureOut">
              <a:rPr kumimoji="1" lang="zh-TW" altLang="en-US" smtClean="0"/>
              <a:t>2020/9/15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6A81-D418-F94E-B677-CC6B31126A9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57000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7E8D-850A-8944-A3FA-95C9948E6151}" type="datetimeFigureOut">
              <a:rPr kumimoji="1" lang="zh-TW" altLang="en-US" smtClean="0"/>
              <a:t>2020/9/15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6A81-D418-F94E-B677-CC6B31126A9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4642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7E8D-850A-8944-A3FA-95C9948E6151}" type="datetimeFigureOut">
              <a:rPr kumimoji="1" lang="zh-TW" altLang="en-US" smtClean="0"/>
              <a:t>2020/9/15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6A81-D418-F94E-B677-CC6B31126A9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0919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7E8D-850A-8944-A3FA-95C9948E6151}" type="datetimeFigureOut">
              <a:rPr kumimoji="1" lang="zh-TW" altLang="en-US" smtClean="0"/>
              <a:t>2020/9/15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6A81-D418-F94E-B677-CC6B31126A9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26343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7E8D-850A-8944-A3FA-95C9948E6151}" type="datetimeFigureOut">
              <a:rPr kumimoji="1" lang="zh-TW" altLang="en-US" smtClean="0"/>
              <a:t>2020/9/15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6A81-D418-F94E-B677-CC6B31126A9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5082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7E8D-850A-8944-A3FA-95C9948E6151}" type="datetimeFigureOut">
              <a:rPr kumimoji="1" lang="zh-TW" altLang="en-US" smtClean="0"/>
              <a:t>2020/9/15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6A81-D418-F94E-B677-CC6B31126A9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6294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7E8D-850A-8944-A3FA-95C9948E6151}" type="datetimeFigureOut">
              <a:rPr kumimoji="1" lang="zh-TW" altLang="en-US" smtClean="0"/>
              <a:t>2020/9/15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6A81-D418-F94E-B677-CC6B31126A9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68977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7E8D-850A-8944-A3FA-95C9948E6151}" type="datetimeFigureOut">
              <a:rPr kumimoji="1" lang="zh-TW" altLang="en-US" smtClean="0"/>
              <a:t>2020/9/15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6A81-D418-F94E-B677-CC6B31126A9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2912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7E8D-850A-8944-A3FA-95C9948E6151}" type="datetimeFigureOut">
              <a:rPr kumimoji="1" lang="zh-TW" altLang="en-US" smtClean="0"/>
              <a:t>2020/9/15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6A81-D418-F94E-B677-CC6B31126A9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4999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6A81-D418-F94E-B677-CC6B31126A9E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7E8D-850A-8944-A3FA-95C9948E6151}" type="datetimeFigureOut">
              <a:rPr kumimoji="1" lang="zh-TW" altLang="en-US" smtClean="0"/>
              <a:t>2020/9/15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6172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07E8D-850A-8944-A3FA-95C9948E6151}" type="datetimeFigureOut">
              <a:rPr kumimoji="1" lang="zh-TW" altLang="en-US" smtClean="0"/>
              <a:t>2020/9/15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CB76A81-D418-F94E-B677-CC6B31126A9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2066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  <p:sldLayoutId id="2147483953" r:id="rId12"/>
    <p:sldLayoutId id="2147483954" r:id="rId13"/>
    <p:sldLayoutId id="2147483955" r:id="rId14"/>
    <p:sldLayoutId id="2147483956" r:id="rId15"/>
    <p:sldLayoutId id="214748395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3319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26203" y="141797"/>
            <a:ext cx="7766936" cy="1646302"/>
          </a:xfrm>
        </p:spPr>
        <p:txBody>
          <a:bodyPr>
            <a:normAutofit/>
          </a:bodyPr>
          <a:lstStyle/>
          <a:p>
            <a:r>
              <a:rPr kumimoji="1" lang="zh-TW" altLang="en-US" sz="8800" b="1" dirty="0" smtClean="0">
                <a:solidFill>
                  <a:schemeClr val="bg1"/>
                </a:solidFill>
              </a:rPr>
              <a:t>科學社</a:t>
            </a:r>
            <a:endParaRPr kumimoji="1" lang="zh-TW" altLang="en-US" sz="8800" b="1" dirty="0">
              <a:solidFill>
                <a:schemeClr val="bg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226203" y="5433668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kumimoji="1" lang="zh-TW" altLang="en-US" dirty="0" smtClean="0">
                <a:solidFill>
                  <a:schemeClr val="bg1"/>
                </a:solidFill>
              </a:rPr>
              <a:t>社　長：</a:t>
            </a:r>
            <a:r>
              <a:rPr kumimoji="1" lang="en-US" altLang="zh-TW" dirty="0" smtClean="0">
                <a:solidFill>
                  <a:schemeClr val="bg1"/>
                </a:solidFill>
              </a:rPr>
              <a:t>GS3303 </a:t>
            </a:r>
            <a:r>
              <a:rPr kumimoji="1" lang="zh-TW" altLang="en-US" dirty="0" smtClean="0">
                <a:solidFill>
                  <a:schemeClr val="bg1"/>
                </a:solidFill>
              </a:rPr>
              <a:t>曾筠淇</a:t>
            </a:r>
            <a:endParaRPr kumimoji="1" lang="en-US" altLang="zh-TW" dirty="0" smtClean="0">
              <a:solidFill>
                <a:schemeClr val="bg1"/>
              </a:solidFill>
            </a:endParaRPr>
          </a:p>
          <a:p>
            <a:r>
              <a:rPr kumimoji="1" lang="zh-TW" altLang="en-US" dirty="0" smtClean="0">
                <a:solidFill>
                  <a:schemeClr val="bg1"/>
                </a:solidFill>
              </a:rPr>
              <a:t>副社長：</a:t>
            </a:r>
            <a:r>
              <a:rPr kumimoji="1" lang="en-US" altLang="zh-TW" dirty="0" smtClean="0">
                <a:solidFill>
                  <a:schemeClr val="bg1"/>
                </a:solidFill>
              </a:rPr>
              <a:t>GS3304 </a:t>
            </a:r>
            <a:r>
              <a:rPr kumimoji="1" lang="zh-TW" altLang="en-US" dirty="0" smtClean="0">
                <a:solidFill>
                  <a:schemeClr val="bg1"/>
                </a:solidFill>
              </a:rPr>
              <a:t>陳怡臻</a:t>
            </a:r>
            <a:endParaRPr kumimoji="1" lang="en-US" altLang="zh-TW" dirty="0">
              <a:solidFill>
                <a:schemeClr val="bg1"/>
              </a:solidFill>
            </a:endParaRPr>
          </a:p>
          <a:p>
            <a:r>
              <a:rPr kumimoji="1" lang="en-US" altLang="zh-TW" dirty="0" smtClean="0">
                <a:solidFill>
                  <a:schemeClr val="bg1"/>
                </a:solidFill>
              </a:rPr>
              <a:t>GS3313 </a:t>
            </a:r>
            <a:r>
              <a:rPr kumimoji="1" lang="zh-TW" altLang="en-US" dirty="0" smtClean="0">
                <a:solidFill>
                  <a:schemeClr val="bg1"/>
                </a:solidFill>
              </a:rPr>
              <a:t>潘姸之</a:t>
            </a:r>
            <a:endParaRPr kumimoji="1"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00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dirty="0" smtClean="0">
                <a:solidFill>
                  <a:schemeClr val="tx2"/>
                </a:solidFill>
              </a:rPr>
              <a:t>社團宗旨</a:t>
            </a:r>
            <a:endParaRPr kumimoji="1" lang="zh-TW" altLang="en-US" sz="6000" dirty="0">
              <a:solidFill>
                <a:schemeClr val="tx2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60765" y="2220450"/>
            <a:ext cx="81333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2400" dirty="0" smtClean="0"/>
              <a:t>1</a:t>
            </a:r>
            <a:r>
              <a:rPr kumimoji="1" lang="zh-TW" altLang="en-US" sz="2400" dirty="0" smtClean="0"/>
              <a:t>平常讀書累，可以透過科學社來玩遊戲</a:t>
            </a:r>
            <a:endParaRPr kumimoji="1" lang="en-US" altLang="zh-TW" sz="2400" dirty="0"/>
          </a:p>
          <a:p>
            <a:r>
              <a:rPr kumimoji="1" lang="en-US" altLang="zh-TW" sz="2400" dirty="0" smtClean="0"/>
              <a:t>2</a:t>
            </a:r>
            <a:r>
              <a:rPr kumimoji="1" lang="zh-TW" altLang="en-US" sz="2400" dirty="0" smtClean="0"/>
              <a:t>社團也可以認識不同年級的朋友</a:t>
            </a:r>
            <a:endParaRPr kumimoji="1" lang="en-US" altLang="zh-TW" sz="2400" dirty="0" smtClean="0"/>
          </a:p>
          <a:p>
            <a:r>
              <a:rPr kumimoji="1" lang="en-US" altLang="zh-TW" sz="2400" dirty="0" smtClean="0"/>
              <a:t>3</a:t>
            </a:r>
            <a:r>
              <a:rPr kumimoji="1" lang="zh-TW" altLang="en-US" sz="2400" dirty="0" smtClean="0"/>
              <a:t>增加一些新知識</a:t>
            </a:r>
            <a:endParaRPr kumimoji="1" lang="en-US" altLang="zh-TW" sz="2400" dirty="0" smtClean="0"/>
          </a:p>
          <a:p>
            <a:r>
              <a:rPr kumimoji="1" lang="en-US" altLang="zh-TW" sz="2400" dirty="0" smtClean="0"/>
              <a:t>4</a:t>
            </a:r>
            <a:r>
              <a:rPr kumimoji="1" lang="zh-TW" altLang="en-US" sz="2400" dirty="0" smtClean="0"/>
              <a:t>學習溝通和表達能力</a:t>
            </a:r>
            <a:endParaRPr kumimoji="1" lang="en-US" altLang="zh-TW" sz="2400" dirty="0" smtClean="0"/>
          </a:p>
          <a:p>
            <a:r>
              <a:rPr kumimoji="1" lang="en-US" altLang="zh-TW" sz="2400" dirty="0" smtClean="0"/>
              <a:t>5</a:t>
            </a:r>
            <a:r>
              <a:rPr kumimoji="1" lang="zh-TW" altLang="en-US" sz="2400" dirty="0" smtClean="0"/>
              <a:t>學會付出</a:t>
            </a:r>
            <a:endParaRPr kumimoji="1" lang="zh-TW" altLang="en-US" sz="2400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113" y="4343400"/>
            <a:ext cx="3597887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08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dirty="0" smtClean="0">
                <a:solidFill>
                  <a:schemeClr val="tx2"/>
                </a:solidFill>
              </a:rPr>
              <a:t>關於社團</a:t>
            </a:r>
            <a:endParaRPr kumimoji="1" lang="zh-TW" altLang="en-US" sz="6000" dirty="0">
              <a:solidFill>
                <a:schemeClr val="tx2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3774" y="2367092"/>
            <a:ext cx="10363826" cy="4346529"/>
          </a:xfrm>
        </p:spPr>
        <p:txBody>
          <a:bodyPr>
            <a:normAutofit/>
          </a:bodyPr>
          <a:lstStyle/>
          <a:p>
            <a:r>
              <a:rPr kumimoji="1" lang="zh-TW" altLang="en-US" sz="2800" dirty="0" smtClean="0">
                <a:solidFill>
                  <a:schemeClr val="tx2"/>
                </a:solidFill>
              </a:rPr>
              <a:t>預計招生人數：</a:t>
            </a:r>
            <a:r>
              <a:rPr kumimoji="1" lang="en-US" altLang="zh-TW" sz="3600" dirty="0" smtClean="0">
                <a:solidFill>
                  <a:srgbClr val="FF00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8</a:t>
            </a:r>
            <a:r>
              <a:rPr kumimoji="1" lang="zh-TW" altLang="en-US" sz="2800" dirty="0" smtClean="0">
                <a:solidFill>
                  <a:schemeClr val="tx2"/>
                </a:solidFill>
              </a:rPr>
              <a:t>人</a:t>
            </a:r>
            <a:endParaRPr kumimoji="1" lang="en-US" altLang="zh-TW" sz="2800" dirty="0">
              <a:solidFill>
                <a:schemeClr val="tx2"/>
              </a:solidFill>
            </a:endParaRPr>
          </a:p>
          <a:p>
            <a:r>
              <a:rPr kumimoji="1" lang="zh-TW" altLang="en-US" sz="2800" dirty="0" smtClean="0">
                <a:solidFill>
                  <a:schemeClr val="tx2"/>
                </a:solidFill>
              </a:rPr>
              <a:t>社團規則：</a:t>
            </a:r>
            <a:endParaRPr kumimoji="1" lang="en-US" altLang="zh-TW" sz="2800" dirty="0" smtClean="0">
              <a:solidFill>
                <a:schemeClr val="tx2"/>
              </a:solidFill>
            </a:endParaRPr>
          </a:p>
          <a:p>
            <a:pPr marL="971550" lvl="1" indent="-514350">
              <a:buFont typeface="+mj-lt"/>
              <a:buAutoNum type="arabicParenR"/>
            </a:pPr>
            <a:r>
              <a:rPr kumimoji="1" lang="zh-TW" altLang="en-US" sz="2600" dirty="0" smtClean="0">
                <a:solidFill>
                  <a:schemeClr val="tx2"/>
                </a:solidFill>
              </a:rPr>
              <a:t>不隨意玩任何實驗器具</a:t>
            </a:r>
            <a:endParaRPr kumimoji="1" lang="en-US" altLang="zh-TW" sz="2600" dirty="0" smtClean="0">
              <a:solidFill>
                <a:schemeClr val="tx2"/>
              </a:solidFill>
            </a:endParaRPr>
          </a:p>
          <a:p>
            <a:pPr marL="971550" lvl="1" indent="-514350">
              <a:buFont typeface="+mj-lt"/>
              <a:buAutoNum type="arabicParenR"/>
            </a:pPr>
            <a:r>
              <a:rPr kumimoji="1" lang="zh-TW" altLang="en-US" sz="2600" dirty="0" smtClean="0">
                <a:solidFill>
                  <a:schemeClr val="tx2"/>
                </a:solidFill>
              </a:rPr>
              <a:t>簡單的材料自備</a:t>
            </a:r>
            <a:endParaRPr kumimoji="1" lang="en-US" altLang="zh-TW" sz="2600" dirty="0" smtClean="0">
              <a:solidFill>
                <a:schemeClr val="tx2"/>
              </a:solidFill>
            </a:endParaRPr>
          </a:p>
          <a:p>
            <a:pPr marL="971550" lvl="1" indent="-514350">
              <a:buFont typeface="+mj-lt"/>
              <a:buAutoNum type="arabicParenR"/>
            </a:pPr>
            <a:r>
              <a:rPr kumimoji="1" lang="zh-TW" altLang="en-US" sz="2600" dirty="0" smtClean="0">
                <a:solidFill>
                  <a:schemeClr val="tx2"/>
                </a:solidFill>
              </a:rPr>
              <a:t>不奔跑</a:t>
            </a:r>
            <a:r>
              <a:rPr kumimoji="1" lang="en-US" altLang="zh-TW" sz="2600" dirty="0" smtClean="0">
                <a:solidFill>
                  <a:schemeClr val="tx2"/>
                </a:solidFill>
              </a:rPr>
              <a:t>,</a:t>
            </a:r>
            <a:r>
              <a:rPr kumimoji="1" lang="zh-TW" altLang="en-US" sz="2600" dirty="0" smtClean="0">
                <a:solidFill>
                  <a:schemeClr val="tx2"/>
                </a:solidFill>
              </a:rPr>
              <a:t>不碰撞</a:t>
            </a:r>
            <a:endParaRPr kumimoji="1" lang="en-US" altLang="zh-TW" sz="2600" dirty="0" smtClean="0">
              <a:solidFill>
                <a:schemeClr val="tx2"/>
              </a:solidFill>
            </a:endParaRPr>
          </a:p>
          <a:p>
            <a:endParaRPr kumimoji="1" lang="en-US" altLang="zh-TW" sz="2800" dirty="0" smtClean="0">
              <a:solidFill>
                <a:schemeClr val="tx2"/>
              </a:solidFill>
            </a:endParaRPr>
          </a:p>
          <a:p>
            <a:pPr marL="971550" lvl="1" indent="-514350">
              <a:buFont typeface="+mj-lt"/>
              <a:buAutoNum type="arabicParenR"/>
            </a:pPr>
            <a:endParaRPr kumimoji="1" lang="zh-TW" altLang="en-US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3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dirty="0" smtClean="0">
                <a:solidFill>
                  <a:schemeClr val="tx2"/>
                </a:solidFill>
              </a:rPr>
              <a:t>社團目標</a:t>
            </a:r>
            <a:endParaRPr kumimoji="1" lang="zh-TW" altLang="en-US" sz="6000" dirty="0">
              <a:solidFill>
                <a:schemeClr val="tx2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sz="2400" dirty="0" smtClean="0">
                <a:solidFill>
                  <a:schemeClr val="tx2"/>
                </a:solidFill>
              </a:rPr>
              <a:t>我們希望大家可以跟著我們一起體驗科學的樂趣，用科學一起讓生活變得更便利，一起發明出更新鮮的物品，成為小發明家！</a:t>
            </a:r>
            <a:endParaRPr kumimoji="1" lang="zh-TW" alt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624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3774" y="132349"/>
            <a:ext cx="10364451" cy="998620"/>
          </a:xfrm>
        </p:spPr>
        <p:txBody>
          <a:bodyPr/>
          <a:lstStyle/>
          <a:p>
            <a:endParaRPr kumimoji="1"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159535"/>
              </p:ext>
            </p:extLst>
          </p:nvPr>
        </p:nvGraphicFramePr>
        <p:xfrm>
          <a:off x="913774" y="1548815"/>
          <a:ext cx="10363200" cy="231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8032"/>
                <a:gridCol w="8065168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課程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baseline="0" dirty="0" smtClean="0">
                          <a:solidFill>
                            <a:schemeClr val="tx1"/>
                          </a:solidFill>
                        </a:rPr>
                        <a:t>第</a:t>
                      </a:r>
                      <a:r>
                        <a:rPr lang="en-US" altLang="zh-TW" sz="2400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zh-TW" altLang="en-US" sz="2400" baseline="0" dirty="0" smtClean="0">
                          <a:solidFill>
                            <a:schemeClr val="tx1"/>
                          </a:solidFill>
                        </a:rPr>
                        <a:t>週</a:t>
                      </a:r>
                      <a:endParaRPr lang="zh-TW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自我介紹</a:t>
                      </a:r>
                      <a:r>
                        <a:rPr lang="en-US" altLang="zh-TW" dirty="0" smtClean="0"/>
                        <a:t>,</a:t>
                      </a:r>
                      <a:r>
                        <a:rPr lang="zh-TW" altLang="en-US" dirty="0" smtClean="0"/>
                        <a:t>說明自己為何來參加科學社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2484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平面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</TotalTime>
  <Words>119</Words>
  <Application>Microsoft Macintosh PowerPoint</Application>
  <PresentationFormat>寬螢幕</PresentationFormat>
  <Paragraphs>23</Paragraphs>
  <Slides>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Calibri</vt:lpstr>
      <vt:lpstr>Microsoft JhengHei</vt:lpstr>
      <vt:lpstr>Trebuchet MS</vt:lpstr>
      <vt:lpstr>Wingdings 3</vt:lpstr>
      <vt:lpstr>微軟正黑體</vt:lpstr>
      <vt:lpstr>新細明體</vt:lpstr>
      <vt:lpstr>Arial</vt:lpstr>
      <vt:lpstr>平面</vt:lpstr>
      <vt:lpstr>科學社</vt:lpstr>
      <vt:lpstr>社團宗旨</vt:lpstr>
      <vt:lpstr>關於社團</vt:lpstr>
      <vt:lpstr>社團目標</vt:lpstr>
      <vt:lpstr>PowerPoint 簡報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科學社</dc:title>
  <dc:creator>Johnny Tseng</dc:creator>
  <cp:lastModifiedBy>Johnny Tseng</cp:lastModifiedBy>
  <cp:revision>13</cp:revision>
  <cp:lastPrinted>2020-09-15T13:49:58Z</cp:lastPrinted>
  <dcterms:created xsi:type="dcterms:W3CDTF">2020-09-15T12:38:13Z</dcterms:created>
  <dcterms:modified xsi:type="dcterms:W3CDTF">2020-09-15T14:13:18Z</dcterms:modified>
</cp:coreProperties>
</file>