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7"/>
  </p:notes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15" autoAdjust="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08E4-D8C3-4312-AE90-B3FF3A4C214E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A9AF2-A30C-41B0-8D66-1895BAF8957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187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6A9AF2-A30C-41B0-8D66-1895BAF8957C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9066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7447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1151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24715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448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520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1074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68388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1225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82254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4589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3353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5981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514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8578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08555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307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1602D-8754-4D80-8636-9FDE1082A2C2}" type="datetimeFigureOut">
              <a:rPr lang="zh-TW" altLang="en-US" smtClean="0"/>
              <a:t>2020/9/14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AC56A51-E807-49B0-964F-A10B0DF2E7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815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289ACD-3FD0-4E50-AE6A-15A4D29FAF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9600" dirty="0">
                <a:latin typeface="+mj-ea"/>
              </a:rPr>
              <a:t>生物研究社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50D9FE1-5029-4219-ADB6-F8811CF52B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26541" y="3814945"/>
            <a:ext cx="6138917" cy="1096899"/>
          </a:xfrm>
        </p:spPr>
        <p:txBody>
          <a:bodyPr>
            <a:normAutofit fontScale="62500" lnSpcReduction="20000"/>
          </a:bodyPr>
          <a:lstStyle/>
          <a:p>
            <a:r>
              <a:rPr lang="en-US" altLang="zh-TW" sz="6000" dirty="0">
                <a:solidFill>
                  <a:schemeClr val="tx1"/>
                </a:solidFill>
              </a:rPr>
              <a:t>GS3310</a:t>
            </a:r>
            <a:r>
              <a:rPr lang="zh-TW" altLang="en-US" sz="6000" dirty="0">
                <a:solidFill>
                  <a:schemeClr val="tx1"/>
                </a:solidFill>
              </a:rPr>
              <a:t>社長</a:t>
            </a:r>
            <a:r>
              <a:rPr lang="en-US" altLang="zh-TW" sz="6000" dirty="0">
                <a:solidFill>
                  <a:schemeClr val="tx1"/>
                </a:solidFill>
              </a:rPr>
              <a:t>:</a:t>
            </a:r>
            <a:r>
              <a:rPr lang="zh-TW" altLang="en-US" sz="6000" dirty="0">
                <a:solidFill>
                  <a:schemeClr val="tx1"/>
                </a:solidFill>
              </a:rPr>
              <a:t>葉奐均</a:t>
            </a:r>
            <a:r>
              <a:rPr lang="en-US" altLang="zh-TW" sz="6000" dirty="0">
                <a:solidFill>
                  <a:schemeClr val="tx1"/>
                </a:solidFill>
              </a:rPr>
              <a:t>,GS3309</a:t>
            </a:r>
            <a:r>
              <a:rPr lang="zh-TW" altLang="en-US" sz="6000" dirty="0">
                <a:solidFill>
                  <a:schemeClr val="tx1"/>
                </a:solidFill>
              </a:rPr>
              <a:t>副社長</a:t>
            </a:r>
            <a:r>
              <a:rPr lang="en-US" altLang="zh-TW" sz="6000" dirty="0">
                <a:solidFill>
                  <a:schemeClr val="tx1"/>
                </a:solidFill>
              </a:rPr>
              <a:t>:</a:t>
            </a:r>
            <a:r>
              <a:rPr lang="zh-TW" altLang="en-US" sz="6000" dirty="0">
                <a:solidFill>
                  <a:schemeClr val="tx1"/>
                </a:solidFill>
              </a:rPr>
              <a:t>許鈞彥</a:t>
            </a:r>
          </a:p>
        </p:txBody>
      </p:sp>
    </p:spTree>
    <p:extLst>
      <p:ext uri="{BB962C8B-B14F-4D97-AF65-F5344CB8AC3E}">
        <p14:creationId xmlns:p14="http://schemas.microsoft.com/office/powerpoint/2010/main" val="1881309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499648-C62E-42A9-8B2C-7617D013C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/>
              <a:t>關於社團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C68C92F-24B2-4CC3-8210-82CCCBBCA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3047514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chemeClr val="tx1"/>
                </a:solidFill>
              </a:rPr>
              <a:t>報名人數</a:t>
            </a:r>
            <a:r>
              <a:rPr lang="en-US" altLang="zh-TW" sz="3600" dirty="0">
                <a:solidFill>
                  <a:schemeClr val="tx1"/>
                </a:solidFill>
              </a:rPr>
              <a:t>,</a:t>
            </a:r>
            <a:r>
              <a:rPr lang="zh-TW" altLang="en-US" sz="3600" dirty="0">
                <a:solidFill>
                  <a:schemeClr val="tx1"/>
                </a:solidFill>
              </a:rPr>
              <a:t>最多</a:t>
            </a:r>
            <a:r>
              <a:rPr lang="en-US" altLang="zh-TW" sz="3600" dirty="0">
                <a:solidFill>
                  <a:schemeClr val="tx1"/>
                </a:solidFill>
              </a:rPr>
              <a:t>6</a:t>
            </a:r>
            <a:r>
              <a:rPr lang="zh-TW" altLang="en-US" sz="3600" dirty="0">
                <a:solidFill>
                  <a:schemeClr val="tx1"/>
                </a:solidFill>
              </a:rPr>
              <a:t>人</a:t>
            </a:r>
            <a:r>
              <a:rPr lang="en-US" altLang="zh-TW" sz="3600" dirty="0">
                <a:solidFill>
                  <a:schemeClr val="tx1"/>
                </a:solidFill>
              </a:rPr>
              <a:t>(</a:t>
            </a:r>
            <a:r>
              <a:rPr lang="zh-TW" altLang="en-US" sz="3600" dirty="0">
                <a:solidFill>
                  <a:schemeClr val="tx1"/>
                </a:solidFill>
              </a:rPr>
              <a:t>限</a:t>
            </a:r>
            <a:r>
              <a:rPr lang="en-US" altLang="zh-TW" sz="3600" dirty="0">
                <a:solidFill>
                  <a:schemeClr val="tx1"/>
                </a:solidFill>
              </a:rPr>
              <a:t>3-5</a:t>
            </a:r>
            <a:r>
              <a:rPr lang="zh-TW" altLang="en-US" sz="3600" dirty="0">
                <a:solidFill>
                  <a:schemeClr val="tx1"/>
                </a:solidFill>
              </a:rPr>
              <a:t>年級</a:t>
            </a:r>
            <a:r>
              <a:rPr lang="en-US" altLang="zh-TW" sz="3600" dirty="0">
                <a:solidFill>
                  <a:schemeClr val="tx1"/>
                </a:solidFill>
              </a:rPr>
              <a:t>)</a:t>
            </a:r>
            <a:r>
              <a:rPr lang="zh-TW" altLang="en-US" sz="3600" dirty="0">
                <a:solidFill>
                  <a:schemeClr val="tx1"/>
                </a:solidFill>
              </a:rPr>
              <a:t>特別歡迎三年級參加。</a:t>
            </a:r>
            <a:endParaRPr lang="en-US" altLang="zh-TW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6600" dirty="0">
                <a:solidFill>
                  <a:schemeClr val="accent1"/>
                </a:solidFill>
              </a:rPr>
              <a:t>社團目標</a:t>
            </a:r>
            <a:endParaRPr lang="en-US" altLang="zh-TW" sz="6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zh-TW" altLang="en-US" sz="3600" dirty="0">
                <a:solidFill>
                  <a:schemeClr val="tx1"/>
                </a:solidFill>
              </a:rPr>
              <a:t>讓大家多認識生物。</a:t>
            </a:r>
            <a:endParaRPr lang="en-US" altLang="zh-TW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TW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509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/>
              <a:t>社團規則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5414" y="1930400"/>
            <a:ext cx="7891900" cy="4188823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solidFill>
                  <a:schemeClr val="tx1"/>
                </a:solidFill>
              </a:rPr>
              <a:t>禁止在社團教室罵髒話。</a:t>
            </a:r>
            <a:endParaRPr lang="en-US" altLang="zh-TW" sz="3200" dirty="0">
              <a:solidFill>
                <a:schemeClr val="tx1"/>
              </a:solidFill>
            </a:endParaRPr>
          </a:p>
          <a:p>
            <a:r>
              <a:rPr lang="zh-TW" altLang="en-US" sz="3200" dirty="0">
                <a:solidFill>
                  <a:schemeClr val="tx1"/>
                </a:solidFill>
              </a:rPr>
              <a:t>不可以在教室亂跑。</a:t>
            </a:r>
            <a:endParaRPr lang="en-US" altLang="zh-TW" sz="3200" dirty="0">
              <a:solidFill>
                <a:schemeClr val="tx1"/>
              </a:solidFill>
            </a:endParaRPr>
          </a:p>
          <a:p>
            <a:r>
              <a:rPr lang="zh-TW" altLang="en-US" sz="3200" dirty="0">
                <a:solidFill>
                  <a:schemeClr val="tx1"/>
                </a:solidFill>
              </a:rPr>
              <a:t>理性溝通。</a:t>
            </a:r>
            <a:endParaRPr lang="en-US" altLang="zh-TW" sz="3200" dirty="0">
              <a:solidFill>
                <a:schemeClr val="tx1"/>
              </a:solidFill>
            </a:endParaRPr>
          </a:p>
          <a:p>
            <a:r>
              <a:rPr lang="zh-TW" altLang="en-US" sz="3600" dirty="0">
                <a:solidFill>
                  <a:schemeClr val="tx1"/>
                </a:solidFill>
              </a:rPr>
              <a:t>必備</a:t>
            </a:r>
            <a:r>
              <a:rPr lang="en-US" altLang="zh-TW" sz="3600" dirty="0">
                <a:solidFill>
                  <a:schemeClr val="tx1"/>
                </a:solidFill>
              </a:rPr>
              <a:t>:</a:t>
            </a:r>
            <a:r>
              <a:rPr lang="zh-TW" altLang="en-US" sz="3600" dirty="0">
                <a:solidFill>
                  <a:schemeClr val="tx1"/>
                </a:solidFill>
              </a:rPr>
              <a:t>鉛筆，硬板夾，水壺和雙筒望遠鏡。</a:t>
            </a:r>
            <a:endParaRPr lang="en-US" altLang="zh-TW" sz="3600" dirty="0">
              <a:solidFill>
                <a:schemeClr val="tx1"/>
              </a:solidFill>
            </a:endParaRPr>
          </a:p>
          <a:p>
            <a:r>
              <a:rPr lang="zh-TW" altLang="en-US" sz="3600" dirty="0">
                <a:solidFill>
                  <a:schemeClr val="tx1"/>
                </a:solidFill>
              </a:rPr>
              <a:t>盡量不要遲到，如果要請假，請跟社長或副社長說。</a:t>
            </a:r>
            <a:endParaRPr lang="en-US" altLang="zh-TW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6715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標題 20">
            <a:extLst>
              <a:ext uri="{FF2B5EF4-FFF2-40B4-BE49-F238E27FC236}">
                <a16:creationId xmlns:a16="http://schemas.microsoft.com/office/drawing/2014/main" id="{E426767E-AB9B-4BD7-B0D6-DB0C6EEDD2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357808"/>
            <a:ext cx="8596668" cy="1294296"/>
          </a:xfrm>
        </p:spPr>
        <p:txBody>
          <a:bodyPr>
            <a:normAutofit/>
          </a:bodyPr>
          <a:lstStyle/>
          <a:p>
            <a:r>
              <a:rPr lang="zh-TW" altLang="en-US" sz="6600" dirty="0">
                <a:latin typeface="+mj-ea"/>
              </a:rPr>
              <a:t>預計課程</a:t>
            </a:r>
          </a:p>
        </p:txBody>
      </p:sp>
      <p:graphicFrame>
        <p:nvGraphicFramePr>
          <p:cNvPr id="20" name="表格 19">
            <a:extLst>
              <a:ext uri="{FF2B5EF4-FFF2-40B4-BE49-F238E27FC236}">
                <a16:creationId xmlns:a16="http://schemas.microsoft.com/office/drawing/2014/main" id="{F93BD7A0-2381-4D1D-9102-6FD1D6F10A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78881"/>
              </p:ext>
            </p:extLst>
          </p:nvPr>
        </p:nvGraphicFramePr>
        <p:xfrm>
          <a:off x="677334" y="1490472"/>
          <a:ext cx="6730631" cy="522838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143572">
                  <a:extLst>
                    <a:ext uri="{9D8B030D-6E8A-4147-A177-3AD203B41FA5}">
                      <a16:colId xmlns:a16="http://schemas.microsoft.com/office/drawing/2014/main" val="1163792240"/>
                    </a:ext>
                  </a:extLst>
                </a:gridCol>
                <a:gridCol w="2587059">
                  <a:extLst>
                    <a:ext uri="{9D8B030D-6E8A-4147-A177-3AD203B41FA5}">
                      <a16:colId xmlns:a16="http://schemas.microsoft.com/office/drawing/2014/main" val="3647936446"/>
                    </a:ext>
                  </a:extLst>
                </a:gridCol>
              </a:tblGrid>
              <a:tr h="476193"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                                    </a:t>
                      </a:r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相見歡</a:t>
                      </a:r>
                      <a:r>
                        <a:rPr lang="en-US" altLang="zh-TW" sz="2400" dirty="0"/>
                        <a:t>(</a:t>
                      </a:r>
                      <a:r>
                        <a:rPr lang="zh-TW" altLang="en-US" sz="2400" dirty="0"/>
                        <a:t>關於社團</a:t>
                      </a:r>
                      <a:r>
                        <a:rPr lang="en-US" altLang="zh-TW" sz="2400" dirty="0"/>
                        <a:t>)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9719445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 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西湖賞鳥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9546219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海洋生物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0991334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海洋生物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0552324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 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BBC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38105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 6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西湖賞鳥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722706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 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昆蟲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461509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 8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昆蟲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133221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BBC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413113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10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西湖賞鳥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43038"/>
                  </a:ext>
                </a:extLst>
              </a:tr>
              <a:tr h="475219">
                <a:tc>
                  <a:txBody>
                    <a:bodyPr/>
                    <a:lstStyle/>
                    <a:p>
                      <a:r>
                        <a:rPr lang="en-US" altLang="zh-TW" sz="2400" dirty="0"/>
                        <a:t>                                   11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/>
                        <a:t>同樂會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647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7517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66C9CE0A-BC97-4A04-9ED4-8F99D23CAD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352" y="82296"/>
            <a:ext cx="10396728" cy="67025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7168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1573</TotalTime>
  <Words>136</Words>
  <Application>Microsoft Office PowerPoint</Application>
  <PresentationFormat>寬螢幕</PresentationFormat>
  <Paragraphs>36</Paragraphs>
  <Slides>5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生物研究社</vt:lpstr>
      <vt:lpstr>關於社團</vt:lpstr>
      <vt:lpstr>社團規則</vt:lpstr>
      <vt:lpstr>預計課程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生物社</dc:title>
  <dc:creator>Jeff Yeh/WHQ/Wistron</dc:creator>
  <cp:lastModifiedBy>Windows 使用者</cp:lastModifiedBy>
  <cp:revision>27</cp:revision>
  <dcterms:created xsi:type="dcterms:W3CDTF">2020-09-07T09:58:03Z</dcterms:created>
  <dcterms:modified xsi:type="dcterms:W3CDTF">2020-09-14T05:01:52Z</dcterms:modified>
</cp:coreProperties>
</file>