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8" r:id="rId3"/>
    <p:sldId id="256" r:id="rId4"/>
    <p:sldId id="257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832" y="1150646"/>
            <a:ext cx="7766936" cy="1656521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暴打樂樂棒球社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91211"/>
            <a:ext cx="7766936" cy="1656521"/>
          </a:xfrm>
        </p:spPr>
        <p:txBody>
          <a:bodyPr/>
          <a:lstStyle/>
          <a:p>
            <a:pPr algn="l"/>
            <a:r>
              <a:rPr lang="zh-TW" altLang="en-US" sz="3200" dirty="0"/>
              <a:t>社長</a:t>
            </a:r>
            <a:r>
              <a:rPr lang="en-US" altLang="zh-TW" sz="3200" dirty="0"/>
              <a:t>:</a:t>
            </a:r>
            <a:r>
              <a:rPr lang="zh-TW" altLang="en-US" sz="3200" dirty="0"/>
              <a:t> 莊侑澄    副社長</a:t>
            </a:r>
            <a:r>
              <a:rPr lang="en-US" altLang="zh-TW" sz="3200" dirty="0"/>
              <a:t>:</a:t>
            </a:r>
            <a:r>
              <a:rPr lang="zh-TW" altLang="en-US" sz="3200" dirty="0"/>
              <a:t> 林楷恩、林宥翰</a:t>
            </a:r>
            <a:endParaRPr lang="en-US" altLang="zh-TW" sz="3200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1867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65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293" y="357809"/>
            <a:ext cx="7766936" cy="1152939"/>
          </a:xfrm>
        </p:spPr>
        <p:txBody>
          <a:bodyPr/>
          <a:lstStyle/>
          <a:p>
            <a:pPr algn="ctr"/>
            <a:r>
              <a:rPr lang="zh-TW" altLang="en-US" dirty="0"/>
              <a:t>社團規則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05877"/>
            <a:ext cx="7766936" cy="3564835"/>
          </a:xfrm>
        </p:spPr>
        <p:txBody>
          <a:bodyPr/>
          <a:lstStyle/>
          <a:p>
            <a:pPr algn="l"/>
            <a:r>
              <a:rPr lang="en-US" altLang="zh-TW" dirty="0">
                <a:latin typeface="Cartoon" panose="00000500000000000000" pitchFamily="2" charset="2"/>
              </a:rPr>
              <a:t>1</a:t>
            </a:r>
            <a:r>
              <a:rPr lang="zh-TW" altLang="en-US" dirty="0">
                <a:latin typeface="Cartoon" panose="00000500000000000000" pitchFamily="2" charset="2"/>
              </a:rPr>
              <a:t> 聽從幹部指示</a:t>
            </a:r>
            <a:endParaRPr lang="en-US" altLang="zh-TW" dirty="0">
              <a:latin typeface="Cartoon" panose="00000500000000000000" pitchFamily="2" charset="2"/>
            </a:endParaRPr>
          </a:p>
          <a:p>
            <a:pPr algn="l"/>
            <a:r>
              <a:rPr lang="en-US" altLang="zh-TW" dirty="0">
                <a:latin typeface="Cartoon" panose="00000500000000000000" pitchFamily="2" charset="2"/>
              </a:rPr>
              <a:t>2 </a:t>
            </a:r>
            <a:r>
              <a:rPr lang="zh-TW" altLang="en-US" dirty="0">
                <a:latin typeface="Cartoon" panose="00000500000000000000" pitchFamily="2" charset="2"/>
              </a:rPr>
              <a:t>鼓勵三年級參加</a:t>
            </a:r>
            <a:endParaRPr lang="en-US" altLang="zh-TW" dirty="0">
              <a:latin typeface="Cartoon" panose="00000500000000000000" pitchFamily="2" charset="2"/>
            </a:endParaRPr>
          </a:p>
          <a:p>
            <a:pPr algn="l"/>
            <a:r>
              <a:rPr lang="en-US" altLang="zh-TW" dirty="0">
                <a:latin typeface="Cartoon" panose="00000500000000000000" pitchFamily="2" charset="2"/>
              </a:rPr>
              <a:t>3</a:t>
            </a:r>
            <a:r>
              <a:rPr lang="zh-TW" altLang="en-US" dirty="0">
                <a:latin typeface="Cartoon" panose="00000500000000000000" pitchFamily="2" charset="2"/>
              </a:rPr>
              <a:t> 招收人數</a:t>
            </a:r>
            <a:r>
              <a:rPr lang="en-US" altLang="zh-TW" dirty="0">
                <a:latin typeface="Cartoon" panose="00000500000000000000" pitchFamily="2" charset="2"/>
              </a:rPr>
              <a:t>10</a:t>
            </a:r>
            <a:r>
              <a:rPr lang="zh-TW" altLang="en-US" dirty="0">
                <a:latin typeface="Cartoon" panose="00000500000000000000" pitchFamily="2" charset="2"/>
              </a:rPr>
              <a:t>人</a:t>
            </a:r>
            <a:endParaRPr lang="en-US" altLang="zh-TW" dirty="0">
              <a:latin typeface="Cartoon" panose="00000500000000000000" pitchFamily="2" charset="2"/>
            </a:endParaRPr>
          </a:p>
          <a:p>
            <a:pPr algn="l"/>
            <a:endParaRPr lang="zh-TW" altLang="en-US" dirty="0">
              <a:latin typeface="Cartoon" panose="000005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752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47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43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u="sng" dirty="0"/>
              <a:t>5hy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373419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28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65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81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62D33-1DC2-4B41-B87A-4FAE78ACC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475" y="3621437"/>
            <a:ext cx="7766936" cy="1646302"/>
          </a:xfrm>
        </p:spPr>
        <p:txBody>
          <a:bodyPr anchor="t"/>
          <a:lstStyle/>
          <a:p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dirty="0"/>
              <a:t>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55D8B0E-5BE4-4F9A-B370-1B15E32D0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625009"/>
            <a:ext cx="7766936" cy="1285461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06025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48</Words>
  <Application>Microsoft Office PowerPoint</Application>
  <PresentationFormat>寬螢幕</PresentationFormat>
  <Paragraphs>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Cartoon</vt:lpstr>
      <vt:lpstr>Trebuchet MS</vt:lpstr>
      <vt:lpstr>Wingdings 3</vt:lpstr>
      <vt:lpstr>多面向</vt:lpstr>
      <vt:lpstr>暴打樂樂棒球社</vt:lpstr>
      <vt:lpstr>社團規則</vt:lpstr>
      <vt:lpstr> </vt:lpstr>
      <vt:lpstr>PowerPoint 簡報</vt:lpstr>
      <vt:lpstr>PowerPoint 簡報</vt:lpstr>
      <vt:lpstr>PowerPoint 簡報</vt:lpstr>
      <vt:lpstr>PowerPoint 簡報</vt:lpstr>
      <vt:lpstr>PowerPoint 簡報</vt:lpstr>
      <vt:lpstr>        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暴打樂樂棒球社 </dc:title>
  <dc:creator>Windows 使用者</dc:creator>
  <cp:lastModifiedBy>Windows 使用者</cp:lastModifiedBy>
  <cp:revision>3</cp:revision>
  <dcterms:created xsi:type="dcterms:W3CDTF">2020-09-14T04:43:10Z</dcterms:created>
  <dcterms:modified xsi:type="dcterms:W3CDTF">2020-09-14T05:05:43Z</dcterms:modified>
</cp:coreProperties>
</file>